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81B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3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6085125" cy="4608512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406E1-CF68-4ACA-B1E7-50FA2B086F0C}" type="datetimeFigureOut">
              <a:rPr lang="de-DE" smtClean="0"/>
              <a:pPr/>
              <a:t>01.03.2010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FDA1C-EDDB-487C-9446-9DFA37C311A4}" type="slidenum">
              <a:rPr lang="de-CH" smtClean="0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406E1-CF68-4ACA-B1E7-50FA2B086F0C}" type="datetimeFigureOut">
              <a:rPr lang="de-DE" smtClean="0"/>
              <a:pPr/>
              <a:t>01.03.2010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FDA1C-EDDB-487C-9446-9DFA37C311A4}" type="slidenum">
              <a:rPr lang="de-CH" smtClean="0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406E1-CF68-4ACA-B1E7-50FA2B086F0C}" type="datetimeFigureOut">
              <a:rPr lang="de-DE" smtClean="0"/>
              <a:pPr/>
              <a:t>01.03.2010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FDA1C-EDDB-487C-9446-9DFA37C311A4}" type="slidenum">
              <a:rPr lang="de-CH" smtClean="0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406E1-CF68-4ACA-B1E7-50FA2B086F0C}" type="datetimeFigureOut">
              <a:rPr lang="de-DE" smtClean="0"/>
              <a:pPr/>
              <a:t>01.03.2010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FDA1C-EDDB-487C-9446-9DFA37C311A4}" type="slidenum">
              <a:rPr lang="de-CH" smtClean="0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406E1-CF68-4ACA-B1E7-50FA2B086F0C}" type="datetimeFigureOut">
              <a:rPr lang="de-DE" smtClean="0"/>
              <a:pPr/>
              <a:t>01.03.2010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FDA1C-EDDB-487C-9446-9DFA37C311A4}" type="slidenum">
              <a:rPr lang="de-CH" smtClean="0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406E1-CF68-4ACA-B1E7-50FA2B086F0C}" type="datetimeFigureOut">
              <a:rPr lang="de-DE" smtClean="0"/>
              <a:pPr/>
              <a:t>01.03.2010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FDA1C-EDDB-487C-9446-9DFA37C311A4}" type="slidenum">
              <a:rPr lang="de-CH" smtClean="0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406E1-CF68-4ACA-B1E7-50FA2B086F0C}" type="datetimeFigureOut">
              <a:rPr lang="de-DE" smtClean="0"/>
              <a:pPr/>
              <a:t>01.03.2010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FDA1C-EDDB-487C-9446-9DFA37C311A4}" type="slidenum">
              <a:rPr lang="de-CH" smtClean="0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406E1-CF68-4ACA-B1E7-50FA2B086F0C}" type="datetimeFigureOut">
              <a:rPr lang="de-DE" smtClean="0"/>
              <a:pPr/>
              <a:t>01.03.2010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FDA1C-EDDB-487C-9446-9DFA37C311A4}" type="slidenum">
              <a:rPr lang="de-CH" smtClean="0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406E1-CF68-4ACA-B1E7-50FA2B086F0C}" type="datetimeFigureOut">
              <a:rPr lang="de-DE" smtClean="0"/>
              <a:pPr/>
              <a:t>01.03.2010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FDA1C-EDDB-487C-9446-9DFA37C311A4}" type="slidenum">
              <a:rPr lang="de-CH" smtClean="0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406E1-CF68-4ACA-B1E7-50FA2B086F0C}" type="datetimeFigureOut">
              <a:rPr lang="de-DE" smtClean="0"/>
              <a:pPr/>
              <a:t>01.03.2010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FDA1C-EDDB-487C-9446-9DFA37C311A4}" type="slidenum">
              <a:rPr lang="de-CH" smtClean="0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406E1-CF68-4ACA-B1E7-50FA2B086F0C}" type="datetimeFigureOut">
              <a:rPr lang="de-DE" smtClean="0"/>
              <a:pPr/>
              <a:t>01.03.2010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FDA1C-EDDB-487C-9446-9DFA37C311A4}" type="slidenum">
              <a:rPr lang="de-CH" smtClean="0"/>
              <a:pPr/>
              <a:t>‹#›</a:t>
            </a:fld>
            <a:endParaRPr lang="de-C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F406E1-CF68-4ACA-B1E7-50FA2B086F0C}" type="datetimeFigureOut">
              <a:rPr lang="de-DE" smtClean="0"/>
              <a:pPr/>
              <a:t>01.03.2010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CFDA1C-EDDB-487C-9446-9DFA37C311A4}" type="slidenum">
              <a:rPr lang="de-CH" smtClean="0"/>
              <a:pPr/>
              <a:t>‹#›</a:t>
            </a:fld>
            <a:endParaRPr lang="de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57158" y="785794"/>
            <a:ext cx="857256" cy="35719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CH" sz="1200" dirty="0" smtClean="0"/>
              <a:t>Client</a:t>
            </a:r>
          </a:p>
        </p:txBody>
      </p:sp>
      <p:sp>
        <p:nvSpPr>
          <p:cNvPr id="5" name="Rectangle 4"/>
          <p:cNvSpPr/>
          <p:nvPr/>
        </p:nvSpPr>
        <p:spPr>
          <a:xfrm>
            <a:off x="1714480" y="785794"/>
            <a:ext cx="857256" cy="35719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200" dirty="0" smtClean="0"/>
              <a:t>Local FS</a:t>
            </a:r>
          </a:p>
        </p:txBody>
      </p:sp>
      <p:sp>
        <p:nvSpPr>
          <p:cNvPr id="6" name="Rectangle 5"/>
          <p:cNvSpPr/>
          <p:nvPr/>
        </p:nvSpPr>
        <p:spPr>
          <a:xfrm>
            <a:off x="1714480" y="1643050"/>
            <a:ext cx="857256" cy="35719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200" dirty="0" smtClean="0"/>
              <a:t>Cloud FS</a:t>
            </a:r>
          </a:p>
        </p:txBody>
      </p:sp>
      <p:sp>
        <p:nvSpPr>
          <p:cNvPr id="8" name="Rectangle 7"/>
          <p:cNvSpPr/>
          <p:nvPr/>
        </p:nvSpPr>
        <p:spPr>
          <a:xfrm>
            <a:off x="1714480" y="2500306"/>
            <a:ext cx="857256" cy="35719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200" dirty="0" smtClean="0"/>
              <a:t>Remote FS</a:t>
            </a:r>
          </a:p>
        </p:txBody>
      </p:sp>
      <p:sp>
        <p:nvSpPr>
          <p:cNvPr id="9" name="Rectangle 8"/>
          <p:cNvSpPr/>
          <p:nvPr/>
        </p:nvSpPr>
        <p:spPr>
          <a:xfrm>
            <a:off x="6000760" y="2500306"/>
            <a:ext cx="857256" cy="35719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200" dirty="0" smtClean="0"/>
              <a:t>Local FS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714480" y="3357562"/>
            <a:ext cx="857256" cy="35719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200" dirty="0" smtClean="0"/>
              <a:t>Remote FS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500562" y="3357562"/>
            <a:ext cx="857256" cy="35719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200" dirty="0" smtClean="0"/>
              <a:t>FS Proxy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000760" y="3357562"/>
            <a:ext cx="857256" cy="35719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200" dirty="0" smtClean="0"/>
              <a:t>Cloud FS</a:t>
            </a:r>
          </a:p>
        </p:txBody>
      </p:sp>
      <p:sp>
        <p:nvSpPr>
          <p:cNvPr id="16" name="Can 15"/>
          <p:cNvSpPr/>
          <p:nvPr/>
        </p:nvSpPr>
        <p:spPr>
          <a:xfrm>
            <a:off x="7500959" y="3214686"/>
            <a:ext cx="785818" cy="642942"/>
          </a:xfrm>
          <a:prstGeom prst="ca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CH" sz="1200" dirty="0" smtClean="0"/>
              <a:t>Cloud Storage</a:t>
            </a:r>
            <a:endParaRPr lang="de-CH" sz="1200" dirty="0"/>
          </a:p>
        </p:txBody>
      </p:sp>
      <p:sp>
        <p:nvSpPr>
          <p:cNvPr id="17" name="Can 16"/>
          <p:cNvSpPr/>
          <p:nvPr/>
        </p:nvSpPr>
        <p:spPr>
          <a:xfrm>
            <a:off x="7500959" y="1505540"/>
            <a:ext cx="785818" cy="642942"/>
          </a:xfrm>
          <a:prstGeom prst="ca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CH" sz="1200" dirty="0" smtClean="0"/>
              <a:t>Cloud Storage</a:t>
            </a:r>
            <a:endParaRPr lang="de-CH" sz="1200" dirty="0"/>
          </a:p>
        </p:txBody>
      </p:sp>
      <p:sp>
        <p:nvSpPr>
          <p:cNvPr id="24" name="Rectangle 23"/>
          <p:cNvSpPr/>
          <p:nvPr/>
        </p:nvSpPr>
        <p:spPr>
          <a:xfrm>
            <a:off x="4500562" y="2500306"/>
            <a:ext cx="857256" cy="35719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200" dirty="0" smtClean="0"/>
              <a:t>FS Proxy</a:t>
            </a:r>
          </a:p>
        </p:txBody>
      </p:sp>
      <p:sp>
        <p:nvSpPr>
          <p:cNvPr id="28" name="Flowchart: Document 27"/>
          <p:cNvSpPr/>
          <p:nvPr/>
        </p:nvSpPr>
        <p:spPr>
          <a:xfrm>
            <a:off x="3000364" y="714356"/>
            <a:ext cx="785818" cy="500066"/>
          </a:xfrm>
          <a:prstGeom prst="flowChartDocumen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CH" sz="1200" dirty="0" smtClean="0"/>
              <a:t>Local Files</a:t>
            </a:r>
            <a:endParaRPr lang="de-CH" sz="1200" dirty="0"/>
          </a:p>
        </p:txBody>
      </p:sp>
      <p:sp>
        <p:nvSpPr>
          <p:cNvPr id="29" name="Flowchart: Document 28"/>
          <p:cNvSpPr/>
          <p:nvPr/>
        </p:nvSpPr>
        <p:spPr>
          <a:xfrm>
            <a:off x="7500958" y="2428868"/>
            <a:ext cx="785818" cy="500066"/>
          </a:xfrm>
          <a:prstGeom prst="flowChartDocumen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CH" sz="1200" dirty="0" smtClean="0"/>
              <a:t>Files on Server</a:t>
            </a:r>
            <a:endParaRPr lang="de-CH" sz="1200" dirty="0"/>
          </a:p>
        </p:txBody>
      </p:sp>
      <p:sp>
        <p:nvSpPr>
          <p:cNvPr id="30" name="Rectangle 29"/>
          <p:cNvSpPr/>
          <p:nvPr/>
        </p:nvSpPr>
        <p:spPr>
          <a:xfrm>
            <a:off x="357158" y="1643050"/>
            <a:ext cx="857256" cy="35719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CH" sz="1200" dirty="0" smtClean="0"/>
              <a:t>Client</a:t>
            </a:r>
          </a:p>
        </p:txBody>
      </p:sp>
      <p:sp>
        <p:nvSpPr>
          <p:cNvPr id="31" name="Rectangle 30"/>
          <p:cNvSpPr/>
          <p:nvPr/>
        </p:nvSpPr>
        <p:spPr>
          <a:xfrm>
            <a:off x="357158" y="2500306"/>
            <a:ext cx="857256" cy="35719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CH" sz="1200" dirty="0" smtClean="0"/>
              <a:t>Client</a:t>
            </a:r>
          </a:p>
        </p:txBody>
      </p:sp>
      <p:sp>
        <p:nvSpPr>
          <p:cNvPr id="32" name="Rectangle 31"/>
          <p:cNvSpPr/>
          <p:nvPr/>
        </p:nvSpPr>
        <p:spPr>
          <a:xfrm>
            <a:off x="357158" y="3357562"/>
            <a:ext cx="857256" cy="35719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CH" sz="1200" dirty="0" smtClean="0"/>
              <a:t>Client</a:t>
            </a:r>
          </a:p>
        </p:txBody>
      </p:sp>
      <p:sp>
        <p:nvSpPr>
          <p:cNvPr id="33" name="Rectangle 32"/>
          <p:cNvSpPr/>
          <p:nvPr/>
        </p:nvSpPr>
        <p:spPr>
          <a:xfrm>
            <a:off x="357158" y="4214818"/>
            <a:ext cx="142876" cy="142876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1200" dirty="0" smtClean="0"/>
          </a:p>
        </p:txBody>
      </p:sp>
      <p:sp>
        <p:nvSpPr>
          <p:cNvPr id="34" name="TextBox 33"/>
          <p:cNvSpPr txBox="1"/>
          <p:nvPr/>
        </p:nvSpPr>
        <p:spPr>
          <a:xfrm>
            <a:off x="642910" y="4143380"/>
            <a:ext cx="39297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 dirty="0" smtClean="0"/>
              <a:t>File System Provider (</a:t>
            </a:r>
            <a:r>
              <a:rPr lang="de-CH" sz="1400" i="1" dirty="0" smtClean="0">
                <a:solidFill>
                  <a:schemeClr val="accent6"/>
                </a:solidFill>
              </a:rPr>
              <a:t>IFileSystemProvider</a:t>
            </a:r>
            <a:r>
              <a:rPr lang="de-CH" sz="1400" dirty="0" smtClean="0"/>
              <a:t> interface)</a:t>
            </a:r>
            <a:endParaRPr lang="de-CH" sz="1400" dirty="0"/>
          </a:p>
        </p:txBody>
      </p:sp>
      <p:sp>
        <p:nvSpPr>
          <p:cNvPr id="36" name="Rectangle 35"/>
          <p:cNvSpPr/>
          <p:nvPr/>
        </p:nvSpPr>
        <p:spPr>
          <a:xfrm>
            <a:off x="357158" y="4500570"/>
            <a:ext cx="142876" cy="14287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1200" dirty="0" smtClean="0"/>
          </a:p>
        </p:txBody>
      </p:sp>
      <p:sp>
        <p:nvSpPr>
          <p:cNvPr id="37" name="TextBox 36"/>
          <p:cNvSpPr txBox="1"/>
          <p:nvPr/>
        </p:nvSpPr>
        <p:spPr>
          <a:xfrm>
            <a:off x="642910" y="4429132"/>
            <a:ext cx="7715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 dirty="0" smtClean="0"/>
              <a:t>REST Service: Invoked with </a:t>
            </a:r>
            <a:r>
              <a:rPr lang="de-CH" sz="1400" i="1" dirty="0" smtClean="0"/>
              <a:t>RemoteFS</a:t>
            </a:r>
            <a:r>
              <a:rPr lang="de-CH" sz="1400" dirty="0" smtClean="0"/>
              <a:t> provider, has another </a:t>
            </a:r>
            <a:r>
              <a:rPr lang="de-CH" sz="1400" i="1" dirty="0" smtClean="0">
                <a:solidFill>
                  <a:schemeClr val="accent6"/>
                </a:solidFill>
              </a:rPr>
              <a:t>IFileSystemProvider</a:t>
            </a:r>
            <a:r>
              <a:rPr lang="de-CH" sz="1400" dirty="0" smtClean="0"/>
              <a:t> plugged in.</a:t>
            </a:r>
            <a:endParaRPr lang="de-CH" sz="1400" dirty="0"/>
          </a:p>
        </p:txBody>
      </p:sp>
      <p:sp>
        <p:nvSpPr>
          <p:cNvPr id="38" name="Rectangle 37"/>
          <p:cNvSpPr/>
          <p:nvPr/>
        </p:nvSpPr>
        <p:spPr>
          <a:xfrm>
            <a:off x="357158" y="4786322"/>
            <a:ext cx="142876" cy="14287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200" dirty="0" smtClean="0"/>
          </a:p>
        </p:txBody>
      </p:sp>
      <p:sp>
        <p:nvSpPr>
          <p:cNvPr id="39" name="TextBox 38"/>
          <p:cNvSpPr txBox="1"/>
          <p:nvPr/>
        </p:nvSpPr>
        <p:spPr>
          <a:xfrm>
            <a:off x="642910" y="4714884"/>
            <a:ext cx="39297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 dirty="0" smtClean="0"/>
              <a:t>Physical data</a:t>
            </a:r>
            <a:endParaRPr lang="de-CH" sz="1400" dirty="0"/>
          </a:p>
        </p:txBody>
      </p:sp>
      <p:cxnSp>
        <p:nvCxnSpPr>
          <p:cNvPr id="41" name="Straight Arrow Connector 40"/>
          <p:cNvCxnSpPr>
            <a:stCxn id="4" idx="3"/>
            <a:endCxn id="5" idx="1"/>
          </p:cNvCxnSpPr>
          <p:nvPr/>
        </p:nvCxnSpPr>
        <p:spPr>
          <a:xfrm>
            <a:off x="1214414" y="964389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stCxn id="30" idx="3"/>
            <a:endCxn id="6" idx="1"/>
          </p:cNvCxnSpPr>
          <p:nvPr/>
        </p:nvCxnSpPr>
        <p:spPr>
          <a:xfrm>
            <a:off x="1214414" y="1821645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stCxn id="31" idx="3"/>
            <a:endCxn id="8" idx="1"/>
          </p:cNvCxnSpPr>
          <p:nvPr/>
        </p:nvCxnSpPr>
        <p:spPr>
          <a:xfrm>
            <a:off x="1214414" y="2678901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stCxn id="32" idx="3"/>
            <a:endCxn id="12" idx="1"/>
          </p:cNvCxnSpPr>
          <p:nvPr/>
        </p:nvCxnSpPr>
        <p:spPr>
          <a:xfrm>
            <a:off x="1214414" y="3536157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>
            <a:stCxn id="6" idx="3"/>
            <a:endCxn id="17" idx="2"/>
          </p:cNvCxnSpPr>
          <p:nvPr/>
        </p:nvCxnSpPr>
        <p:spPr>
          <a:xfrm>
            <a:off x="2571736" y="1821645"/>
            <a:ext cx="4929223" cy="53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>
            <a:stCxn id="5" idx="3"/>
            <a:endCxn id="28" idx="1"/>
          </p:cNvCxnSpPr>
          <p:nvPr/>
        </p:nvCxnSpPr>
        <p:spPr>
          <a:xfrm>
            <a:off x="2571736" y="964389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Cloud 17"/>
          <p:cNvSpPr/>
          <p:nvPr/>
        </p:nvSpPr>
        <p:spPr>
          <a:xfrm>
            <a:off x="2928926" y="1571612"/>
            <a:ext cx="1071570" cy="500066"/>
          </a:xfrm>
          <a:prstGeom prst="cloud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CH" sz="1200" dirty="0" smtClean="0"/>
              <a:t>WWW</a:t>
            </a:r>
            <a:endParaRPr lang="de-CH" sz="1200" dirty="0"/>
          </a:p>
        </p:txBody>
      </p:sp>
      <p:cxnSp>
        <p:nvCxnSpPr>
          <p:cNvPr id="69" name="Straight Arrow Connector 68"/>
          <p:cNvCxnSpPr>
            <a:stCxn id="8" idx="3"/>
            <a:endCxn id="24" idx="1"/>
          </p:cNvCxnSpPr>
          <p:nvPr/>
        </p:nvCxnSpPr>
        <p:spPr>
          <a:xfrm>
            <a:off x="2571736" y="2678901"/>
            <a:ext cx="192882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>
            <a:stCxn id="12" idx="3"/>
            <a:endCxn id="13" idx="1"/>
          </p:cNvCxnSpPr>
          <p:nvPr/>
        </p:nvCxnSpPr>
        <p:spPr>
          <a:xfrm>
            <a:off x="2571736" y="3536157"/>
            <a:ext cx="192882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>
            <a:stCxn id="13" idx="3"/>
            <a:endCxn id="14" idx="1"/>
          </p:cNvCxnSpPr>
          <p:nvPr/>
        </p:nvCxnSpPr>
        <p:spPr>
          <a:xfrm>
            <a:off x="5357818" y="3536157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>
            <a:stCxn id="24" idx="3"/>
            <a:endCxn id="9" idx="1"/>
          </p:cNvCxnSpPr>
          <p:nvPr/>
        </p:nvCxnSpPr>
        <p:spPr>
          <a:xfrm>
            <a:off x="5357818" y="2678901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>
            <a:stCxn id="9" idx="3"/>
            <a:endCxn id="29" idx="1"/>
          </p:cNvCxnSpPr>
          <p:nvPr/>
        </p:nvCxnSpPr>
        <p:spPr>
          <a:xfrm>
            <a:off x="6858016" y="2678901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>
            <a:stCxn id="14" idx="3"/>
            <a:endCxn id="16" idx="2"/>
          </p:cNvCxnSpPr>
          <p:nvPr/>
        </p:nvCxnSpPr>
        <p:spPr>
          <a:xfrm>
            <a:off x="6858016" y="3536157"/>
            <a:ext cx="642943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Cloud 20"/>
          <p:cNvSpPr/>
          <p:nvPr/>
        </p:nvSpPr>
        <p:spPr>
          <a:xfrm>
            <a:off x="2928926" y="2428868"/>
            <a:ext cx="1071570" cy="500066"/>
          </a:xfrm>
          <a:prstGeom prst="cloud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CH" sz="1200" dirty="0" smtClean="0"/>
              <a:t>WWW</a:t>
            </a:r>
            <a:endParaRPr lang="de-CH" sz="1200" dirty="0"/>
          </a:p>
        </p:txBody>
      </p:sp>
      <p:sp>
        <p:nvSpPr>
          <p:cNvPr id="22" name="Cloud 21"/>
          <p:cNvSpPr/>
          <p:nvPr/>
        </p:nvSpPr>
        <p:spPr>
          <a:xfrm>
            <a:off x="2928926" y="3286124"/>
            <a:ext cx="1071570" cy="500066"/>
          </a:xfrm>
          <a:prstGeom prst="cloud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CH" sz="1200" dirty="0" smtClean="0"/>
              <a:t>WWW</a:t>
            </a:r>
            <a:endParaRPr lang="de-CH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614" y="161759"/>
            <a:ext cx="2513831" cy="1330036"/>
          </a:xfrm>
        </p:spPr>
        <p:txBody>
          <a:bodyPr anchor="t">
            <a:noAutofit/>
          </a:bodyPr>
          <a:lstStyle/>
          <a:p>
            <a:pPr algn="l"/>
            <a:r>
              <a:rPr lang="de-CH" sz="3200" dirty="0" smtClean="0">
                <a:solidFill>
                  <a:schemeClr val="tx2"/>
                </a:solidFill>
              </a:rPr>
              <a:t>VFS Transfers</a:t>
            </a:r>
            <a:br>
              <a:rPr lang="de-CH" sz="3200" dirty="0" smtClean="0">
                <a:solidFill>
                  <a:schemeClr val="tx2"/>
                </a:solidFill>
              </a:rPr>
            </a:br>
            <a:r>
              <a:rPr lang="de-CH" sz="3200" dirty="0" smtClean="0">
                <a:solidFill>
                  <a:schemeClr val="tx2"/>
                </a:solidFill>
              </a:rPr>
              <a:t>Workflow</a:t>
            </a:r>
            <a:endParaRPr lang="de-CH" sz="3200" dirty="0">
              <a:solidFill>
                <a:schemeClr val="tx2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112326" y="642111"/>
            <a:ext cx="1216681" cy="33250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200" dirty="0" smtClean="0"/>
              <a:t>File Request</a:t>
            </a:r>
            <a:endParaRPr lang="de-CH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3366653" y="161759"/>
            <a:ext cx="1216681" cy="30777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CH" sz="1400" dirty="0" smtClean="0"/>
              <a:t>Download</a:t>
            </a:r>
            <a:endParaRPr lang="de-CH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6812656" y="161759"/>
            <a:ext cx="1216681" cy="30777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CH" sz="1400" dirty="0" smtClean="0"/>
              <a:t>Upload</a:t>
            </a:r>
            <a:endParaRPr lang="de-CH" sz="1400" dirty="0"/>
          </a:p>
        </p:txBody>
      </p:sp>
      <p:sp>
        <p:nvSpPr>
          <p:cNvPr id="8" name="Rectangle 7"/>
          <p:cNvSpPr/>
          <p:nvPr/>
        </p:nvSpPr>
        <p:spPr>
          <a:xfrm>
            <a:off x="3366653" y="2614494"/>
            <a:ext cx="1216681" cy="33250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200" dirty="0" smtClean="0"/>
              <a:t>Create Token</a:t>
            </a:r>
            <a:endParaRPr lang="de-CH" sz="1200" dirty="0"/>
          </a:p>
        </p:txBody>
      </p:sp>
      <p:sp>
        <p:nvSpPr>
          <p:cNvPr id="9" name="Rectangle 8"/>
          <p:cNvSpPr/>
          <p:nvPr/>
        </p:nvSpPr>
        <p:spPr>
          <a:xfrm>
            <a:off x="6812656" y="2614494"/>
            <a:ext cx="1216681" cy="33250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200" dirty="0" smtClean="0"/>
              <a:t>Create Token</a:t>
            </a:r>
            <a:endParaRPr lang="de-CH" sz="1200" dirty="0"/>
          </a:p>
        </p:txBody>
      </p:sp>
      <p:sp>
        <p:nvSpPr>
          <p:cNvPr id="10" name="Rectangle 9"/>
          <p:cNvSpPr/>
          <p:nvPr/>
        </p:nvSpPr>
        <p:spPr>
          <a:xfrm>
            <a:off x="5112326" y="1140874"/>
            <a:ext cx="1216681" cy="33250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200" dirty="0" smtClean="0"/>
              <a:t>Get Resource</a:t>
            </a:r>
            <a:endParaRPr lang="de-CH" sz="1200" dirty="0"/>
          </a:p>
        </p:txBody>
      </p:sp>
      <p:sp>
        <p:nvSpPr>
          <p:cNvPr id="11" name="Rectangle 10"/>
          <p:cNvSpPr/>
          <p:nvPr/>
        </p:nvSpPr>
        <p:spPr>
          <a:xfrm>
            <a:off x="3366653" y="1639637"/>
            <a:ext cx="1216681" cy="33250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200" dirty="0" smtClean="0"/>
              <a:t>Authorize Read</a:t>
            </a:r>
            <a:endParaRPr lang="de-CH" sz="1200" dirty="0"/>
          </a:p>
        </p:txBody>
      </p:sp>
      <p:sp>
        <p:nvSpPr>
          <p:cNvPr id="13" name="Rectangle 12"/>
          <p:cNvSpPr/>
          <p:nvPr/>
        </p:nvSpPr>
        <p:spPr>
          <a:xfrm>
            <a:off x="3366653" y="2115731"/>
            <a:ext cx="1216681" cy="33250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200" dirty="0" smtClean="0"/>
              <a:t>Lock read-only</a:t>
            </a:r>
            <a:endParaRPr lang="de-CH" sz="1200" dirty="0"/>
          </a:p>
        </p:txBody>
      </p:sp>
      <p:sp>
        <p:nvSpPr>
          <p:cNvPr id="14" name="Rectangle 13"/>
          <p:cNvSpPr/>
          <p:nvPr/>
        </p:nvSpPr>
        <p:spPr>
          <a:xfrm>
            <a:off x="6812656" y="2115731"/>
            <a:ext cx="1216681" cy="33250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200" dirty="0" smtClean="0"/>
              <a:t>Lock Exclusive</a:t>
            </a:r>
            <a:endParaRPr lang="de-CH" sz="1200" dirty="0"/>
          </a:p>
        </p:txBody>
      </p:sp>
      <p:sp>
        <p:nvSpPr>
          <p:cNvPr id="15" name="Rectangle 14"/>
          <p:cNvSpPr/>
          <p:nvPr/>
        </p:nvSpPr>
        <p:spPr>
          <a:xfrm>
            <a:off x="5112326" y="3113257"/>
            <a:ext cx="1216681" cy="33250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200" dirty="0" smtClean="0"/>
              <a:t>Schedule Expiration</a:t>
            </a:r>
            <a:endParaRPr lang="de-CH" sz="1200" dirty="0"/>
          </a:p>
        </p:txBody>
      </p:sp>
      <p:sp>
        <p:nvSpPr>
          <p:cNvPr id="16" name="Rectangle 15"/>
          <p:cNvSpPr/>
          <p:nvPr/>
        </p:nvSpPr>
        <p:spPr>
          <a:xfrm>
            <a:off x="3366653" y="4065440"/>
            <a:ext cx="1216681" cy="332509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200" dirty="0" smtClean="0"/>
              <a:t>Open Stream</a:t>
            </a:r>
            <a:endParaRPr lang="de-CH" sz="1200" dirty="0"/>
          </a:p>
        </p:txBody>
      </p:sp>
      <p:sp>
        <p:nvSpPr>
          <p:cNvPr id="17" name="Rectangle 16"/>
          <p:cNvSpPr/>
          <p:nvPr/>
        </p:nvSpPr>
        <p:spPr>
          <a:xfrm>
            <a:off x="6812656" y="4065440"/>
            <a:ext cx="1216681" cy="332509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200" dirty="0" smtClean="0"/>
              <a:t>Open Stream</a:t>
            </a:r>
            <a:endParaRPr lang="de-CH" sz="1200" dirty="0"/>
          </a:p>
        </p:txBody>
      </p:sp>
      <p:sp>
        <p:nvSpPr>
          <p:cNvPr id="18" name="Rectangle 17"/>
          <p:cNvSpPr/>
          <p:nvPr/>
        </p:nvSpPr>
        <p:spPr>
          <a:xfrm>
            <a:off x="3366653" y="4564203"/>
            <a:ext cx="1216681" cy="332509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200" dirty="0" smtClean="0"/>
              <a:t>Read Block</a:t>
            </a:r>
            <a:endParaRPr lang="de-CH" sz="1200" dirty="0"/>
          </a:p>
        </p:txBody>
      </p:sp>
      <p:sp>
        <p:nvSpPr>
          <p:cNvPr id="19" name="Rectangle 18"/>
          <p:cNvSpPr/>
          <p:nvPr/>
        </p:nvSpPr>
        <p:spPr>
          <a:xfrm>
            <a:off x="6812656" y="4564203"/>
            <a:ext cx="1216681" cy="332509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200" dirty="0" smtClean="0"/>
              <a:t>Write Block</a:t>
            </a:r>
            <a:endParaRPr lang="de-CH" sz="1200" dirty="0"/>
          </a:p>
        </p:txBody>
      </p:sp>
      <p:sp>
        <p:nvSpPr>
          <p:cNvPr id="26" name="Rectangle 25"/>
          <p:cNvSpPr/>
          <p:nvPr/>
        </p:nvSpPr>
        <p:spPr>
          <a:xfrm>
            <a:off x="5112326" y="6060492"/>
            <a:ext cx="1216681" cy="33250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CH" sz="1200" dirty="0" smtClean="0"/>
              <a:t>Close Transfer</a:t>
            </a:r>
            <a:endParaRPr lang="de-CH" sz="1200" dirty="0"/>
          </a:p>
        </p:txBody>
      </p:sp>
      <p:sp>
        <p:nvSpPr>
          <p:cNvPr id="27" name="Rectangle 26"/>
          <p:cNvSpPr/>
          <p:nvPr/>
        </p:nvSpPr>
        <p:spPr>
          <a:xfrm>
            <a:off x="6812656" y="1639637"/>
            <a:ext cx="1216681" cy="33250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200" dirty="0" smtClean="0"/>
              <a:t>Authorize Write</a:t>
            </a:r>
            <a:endParaRPr lang="de-CH" sz="1200" dirty="0"/>
          </a:p>
        </p:txBody>
      </p:sp>
      <p:sp>
        <p:nvSpPr>
          <p:cNvPr id="28" name="Rectangle 27"/>
          <p:cNvSpPr/>
          <p:nvPr/>
        </p:nvSpPr>
        <p:spPr>
          <a:xfrm>
            <a:off x="5112326" y="3612020"/>
            <a:ext cx="1216681" cy="33250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200" dirty="0" smtClean="0"/>
              <a:t>Store Transfer</a:t>
            </a:r>
            <a:endParaRPr lang="de-CH" sz="1200" dirty="0"/>
          </a:p>
        </p:txBody>
      </p:sp>
      <p:sp>
        <p:nvSpPr>
          <p:cNvPr id="22" name="Left Brace 21"/>
          <p:cNvSpPr/>
          <p:nvPr/>
        </p:nvSpPr>
        <p:spPr>
          <a:xfrm>
            <a:off x="2714860" y="642111"/>
            <a:ext cx="108169" cy="3302418"/>
          </a:xfrm>
          <a:prstGeom prst="leftBrac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3" name="Left Brace 22"/>
          <p:cNvSpPr/>
          <p:nvPr/>
        </p:nvSpPr>
        <p:spPr>
          <a:xfrm>
            <a:off x="2714860" y="4065439"/>
            <a:ext cx="108169" cy="831273"/>
          </a:xfrm>
          <a:prstGeom prst="leftBrac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4" name="Left Brace 23"/>
          <p:cNvSpPr/>
          <p:nvPr/>
        </p:nvSpPr>
        <p:spPr>
          <a:xfrm>
            <a:off x="2714860" y="5062966"/>
            <a:ext cx="108169" cy="1330035"/>
          </a:xfrm>
          <a:prstGeom prst="leftBrac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5" name="TextBox 24"/>
          <p:cNvSpPr txBox="1"/>
          <p:nvPr/>
        </p:nvSpPr>
        <p:spPr>
          <a:xfrm>
            <a:off x="1052287" y="2078908"/>
            <a:ext cx="1427185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CH" dirty="0" smtClean="0">
                <a:solidFill>
                  <a:schemeClr val="accent6"/>
                </a:solidFill>
              </a:rPr>
              <a:t>Preparation</a:t>
            </a:r>
            <a:endParaRPr lang="de-CH" dirty="0">
              <a:solidFill>
                <a:schemeClr val="accent6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052286" y="4321481"/>
            <a:ext cx="1427186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de-CH" dirty="0" smtClean="0">
                <a:solidFill>
                  <a:schemeClr val="accent6"/>
                </a:solidFill>
              </a:rPr>
              <a:t>Data Transfer</a:t>
            </a:r>
            <a:endParaRPr lang="de-CH" dirty="0">
              <a:solidFill>
                <a:schemeClr val="accent6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052286" y="5524906"/>
            <a:ext cx="1427186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CH" dirty="0" smtClean="0">
                <a:solidFill>
                  <a:schemeClr val="accent6"/>
                </a:solidFill>
              </a:rPr>
              <a:t>Finalization</a:t>
            </a:r>
            <a:endParaRPr lang="de-CH" dirty="0">
              <a:solidFill>
                <a:schemeClr val="accent6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5112326" y="5062966"/>
            <a:ext cx="1216681" cy="83127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CH" sz="1200" dirty="0" smtClean="0"/>
              <a:t>Complete</a:t>
            </a:r>
            <a:br>
              <a:rPr lang="de-CH" sz="1200" dirty="0" smtClean="0"/>
            </a:br>
            <a:r>
              <a:rPr lang="de-CH" sz="1200" dirty="0" smtClean="0"/>
              <a:t>Cancel</a:t>
            </a:r>
          </a:p>
          <a:p>
            <a:pPr algn="ctr"/>
            <a:r>
              <a:rPr lang="de-CH" sz="1200" dirty="0" smtClean="0"/>
              <a:t>Expire</a:t>
            </a:r>
            <a:endParaRPr lang="de-CH" sz="1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Splitting Files</a:t>
            </a:r>
            <a:endParaRPr lang="de-CH" dirty="0"/>
          </a:p>
        </p:txBody>
      </p:sp>
      <p:sp>
        <p:nvSpPr>
          <p:cNvPr id="6" name="Rectangle 5"/>
          <p:cNvSpPr/>
          <p:nvPr/>
        </p:nvSpPr>
        <p:spPr>
          <a:xfrm>
            <a:off x="1463711" y="3507061"/>
            <a:ext cx="1216681" cy="83441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de-CH" sz="1200" dirty="0" smtClean="0"/>
              <a:t>Block 0</a:t>
            </a:r>
          </a:p>
          <a:p>
            <a:pPr algn="ctr"/>
            <a:endParaRPr lang="de-CH" sz="1200" dirty="0" smtClean="0"/>
          </a:p>
          <a:p>
            <a:r>
              <a:rPr lang="de-CH" sz="900" dirty="0" smtClean="0"/>
              <a:t>Length: 500 KB</a:t>
            </a:r>
          </a:p>
          <a:p>
            <a:r>
              <a:rPr lang="de-CH" sz="900" dirty="0" smtClean="0"/>
              <a:t>Offset: 0</a:t>
            </a:r>
          </a:p>
          <a:p>
            <a:r>
              <a:rPr lang="de-CH" sz="900" dirty="0" smtClean="0"/>
              <a:t>LastBlock: False</a:t>
            </a:r>
            <a:endParaRPr lang="de-CH" sz="900" dirty="0"/>
          </a:p>
        </p:txBody>
      </p:sp>
      <p:sp>
        <p:nvSpPr>
          <p:cNvPr id="13" name="Rectangle 12"/>
          <p:cNvSpPr/>
          <p:nvPr/>
        </p:nvSpPr>
        <p:spPr>
          <a:xfrm>
            <a:off x="1463711" y="2963240"/>
            <a:ext cx="4541362" cy="36254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200" dirty="0" smtClean="0"/>
              <a:t>Readme.doc (1800 KB)</a:t>
            </a:r>
            <a:endParaRPr lang="de-CH" sz="1200" dirty="0"/>
          </a:p>
        </p:txBody>
      </p:sp>
      <p:sp>
        <p:nvSpPr>
          <p:cNvPr id="20" name="Vertical Scroll 19"/>
          <p:cNvSpPr/>
          <p:nvPr/>
        </p:nvSpPr>
        <p:spPr>
          <a:xfrm>
            <a:off x="6005072" y="2963240"/>
            <a:ext cx="2681728" cy="1813432"/>
          </a:xfrm>
          <a:prstGeom prst="verticalScroll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de-CH" dirty="0" smtClean="0"/>
              <a:t>Download Token</a:t>
            </a:r>
          </a:p>
          <a:p>
            <a:r>
              <a:rPr lang="de-CH" sz="1000" dirty="0" smtClean="0"/>
              <a:t>ID: </a:t>
            </a:r>
            <a:r>
              <a:rPr lang="de-CH" sz="1000" dirty="0" smtClean="0"/>
              <a:t>E438AD2-D902B3-D7CF1</a:t>
            </a:r>
            <a:endParaRPr lang="de-CH" sz="1000" dirty="0" smtClean="0"/>
          </a:p>
          <a:p>
            <a:r>
              <a:rPr lang="de-CH" sz="1000" dirty="0" smtClean="0"/>
              <a:t>Expires: 2010.05.01, 22:40:00</a:t>
            </a:r>
          </a:p>
          <a:p>
            <a:r>
              <a:rPr lang="de-CH" sz="1000" dirty="0" smtClean="0"/>
              <a:t>ResourceLength: 1800 KB</a:t>
            </a:r>
          </a:p>
          <a:p>
            <a:r>
              <a:rPr lang="de-CH" sz="1000" dirty="0" smtClean="0"/>
              <a:t>ResourceName: Readme.doc</a:t>
            </a:r>
          </a:p>
          <a:p>
            <a:r>
              <a:rPr lang="de-CH" sz="1000" dirty="0" smtClean="0"/>
              <a:t>FullName: /</a:t>
            </a:r>
            <a:r>
              <a:rPr lang="de-CH" sz="1000" dirty="0" smtClean="0"/>
              <a:t>myfiles/docs/Readme.doc</a:t>
            </a:r>
            <a:endParaRPr lang="de-CH" sz="1000" dirty="0" smtClean="0"/>
          </a:p>
          <a:p>
            <a:r>
              <a:rPr lang="de-CH" sz="1000" dirty="0" smtClean="0"/>
              <a:t>ContentType</a:t>
            </a:r>
            <a:r>
              <a:rPr lang="de-CH" sz="1000" smtClean="0"/>
              <a:t>: </a:t>
            </a:r>
            <a:r>
              <a:rPr lang="de-CH" sz="1000" smtClean="0"/>
              <a:t> application/msword</a:t>
            </a:r>
            <a:endParaRPr lang="de-CH" sz="1000" dirty="0" smtClean="0"/>
          </a:p>
          <a:p>
            <a:r>
              <a:rPr lang="de-CH" sz="1000" dirty="0" smtClean="0"/>
              <a:t>DownloadBlockSize: 500KB</a:t>
            </a:r>
          </a:p>
          <a:p>
            <a:r>
              <a:rPr lang="de-CH" sz="1000" dirty="0" smtClean="0"/>
              <a:t>TotalBlocks: 4</a:t>
            </a:r>
            <a:endParaRPr lang="de-CH" sz="1000" dirty="0"/>
          </a:p>
        </p:txBody>
      </p:sp>
      <p:sp>
        <p:nvSpPr>
          <p:cNvPr id="21" name="Rectangle 20"/>
          <p:cNvSpPr/>
          <p:nvPr/>
        </p:nvSpPr>
        <p:spPr>
          <a:xfrm>
            <a:off x="2680392" y="3507061"/>
            <a:ext cx="1216681" cy="83441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de-CH" sz="1200" dirty="0" smtClean="0"/>
              <a:t>Block 1</a:t>
            </a:r>
          </a:p>
          <a:p>
            <a:pPr algn="ctr"/>
            <a:endParaRPr lang="de-CH" sz="1200" dirty="0" smtClean="0"/>
          </a:p>
          <a:p>
            <a:r>
              <a:rPr lang="de-CH" sz="900" dirty="0" smtClean="0"/>
              <a:t>Length: 500 KB</a:t>
            </a:r>
          </a:p>
          <a:p>
            <a:r>
              <a:rPr lang="de-CH" sz="900" dirty="0" smtClean="0"/>
              <a:t>Offset: 500</a:t>
            </a:r>
          </a:p>
          <a:p>
            <a:r>
              <a:rPr lang="de-CH" sz="900" dirty="0" smtClean="0"/>
              <a:t>LastBlock: False</a:t>
            </a:r>
            <a:endParaRPr lang="de-CH" sz="900" dirty="0"/>
          </a:p>
        </p:txBody>
      </p:sp>
      <p:sp>
        <p:nvSpPr>
          <p:cNvPr id="22" name="Rectangle 21"/>
          <p:cNvSpPr/>
          <p:nvPr/>
        </p:nvSpPr>
        <p:spPr>
          <a:xfrm>
            <a:off x="3897073" y="3507061"/>
            <a:ext cx="1216681" cy="83441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de-CH" sz="1200" dirty="0" smtClean="0"/>
              <a:t>Block 2</a:t>
            </a:r>
          </a:p>
          <a:p>
            <a:pPr algn="ctr"/>
            <a:endParaRPr lang="de-CH" sz="1200" dirty="0" smtClean="0"/>
          </a:p>
          <a:p>
            <a:r>
              <a:rPr lang="de-CH" sz="900" dirty="0" smtClean="0"/>
              <a:t>Length: 500 KB</a:t>
            </a:r>
          </a:p>
          <a:p>
            <a:r>
              <a:rPr lang="de-CH" sz="900" dirty="0" smtClean="0"/>
              <a:t>Offset: 1000</a:t>
            </a:r>
          </a:p>
          <a:p>
            <a:r>
              <a:rPr lang="de-CH" sz="900" dirty="0" smtClean="0"/>
              <a:t>LastBlock: False</a:t>
            </a:r>
            <a:endParaRPr lang="de-CH" sz="900" dirty="0"/>
          </a:p>
        </p:txBody>
      </p:sp>
      <p:sp>
        <p:nvSpPr>
          <p:cNvPr id="23" name="Rectangle 22"/>
          <p:cNvSpPr/>
          <p:nvPr/>
        </p:nvSpPr>
        <p:spPr>
          <a:xfrm>
            <a:off x="5113755" y="3507061"/>
            <a:ext cx="891318" cy="83441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de-CH" sz="1200" dirty="0" smtClean="0"/>
              <a:t>Block 3</a:t>
            </a:r>
          </a:p>
          <a:p>
            <a:pPr algn="ctr"/>
            <a:endParaRPr lang="de-CH" sz="1200" dirty="0" smtClean="0"/>
          </a:p>
          <a:p>
            <a:r>
              <a:rPr lang="de-CH" sz="900" dirty="0" smtClean="0"/>
              <a:t>Length: 300 KB</a:t>
            </a:r>
          </a:p>
          <a:p>
            <a:r>
              <a:rPr lang="de-CH" sz="900" dirty="0" smtClean="0"/>
              <a:t>Offset: 1500</a:t>
            </a:r>
          </a:p>
          <a:p>
            <a:r>
              <a:rPr lang="de-CH" sz="900" dirty="0" smtClean="0"/>
              <a:t>LastBlock: True</a:t>
            </a:r>
            <a:endParaRPr lang="de-CH" sz="9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57158" y="785794"/>
            <a:ext cx="857256" cy="35719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CH" sz="1200" dirty="0" smtClean="0"/>
              <a:t>Client</a:t>
            </a:r>
          </a:p>
        </p:txBody>
      </p:sp>
      <p:sp>
        <p:nvSpPr>
          <p:cNvPr id="5" name="Rectangle 4"/>
          <p:cNvSpPr/>
          <p:nvPr/>
        </p:nvSpPr>
        <p:spPr>
          <a:xfrm>
            <a:off x="1714480" y="785794"/>
            <a:ext cx="857256" cy="35719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200" dirty="0" smtClean="0"/>
              <a:t>Local FS</a:t>
            </a:r>
          </a:p>
        </p:txBody>
      </p:sp>
      <p:sp>
        <p:nvSpPr>
          <p:cNvPr id="6" name="Rectangle 5"/>
          <p:cNvSpPr/>
          <p:nvPr/>
        </p:nvSpPr>
        <p:spPr>
          <a:xfrm>
            <a:off x="1714480" y="1643050"/>
            <a:ext cx="857256" cy="35719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200" dirty="0" smtClean="0"/>
              <a:t>Cloud FS</a:t>
            </a:r>
          </a:p>
        </p:txBody>
      </p:sp>
      <p:sp>
        <p:nvSpPr>
          <p:cNvPr id="8" name="Rectangle 7"/>
          <p:cNvSpPr/>
          <p:nvPr/>
        </p:nvSpPr>
        <p:spPr>
          <a:xfrm>
            <a:off x="1714480" y="2500306"/>
            <a:ext cx="857256" cy="35719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200" dirty="0" smtClean="0"/>
              <a:t>Remote FS</a:t>
            </a:r>
          </a:p>
        </p:txBody>
      </p:sp>
      <p:sp>
        <p:nvSpPr>
          <p:cNvPr id="9" name="Rectangle 8"/>
          <p:cNvSpPr/>
          <p:nvPr/>
        </p:nvSpPr>
        <p:spPr>
          <a:xfrm>
            <a:off x="6000760" y="2500306"/>
            <a:ext cx="857256" cy="35719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200" dirty="0" smtClean="0"/>
              <a:t>Local FS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714480" y="3357562"/>
            <a:ext cx="857256" cy="35719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200" dirty="0" smtClean="0"/>
              <a:t>Tunnel Façade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500562" y="3357562"/>
            <a:ext cx="857256" cy="35719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200" dirty="0" smtClean="0"/>
              <a:t>FS Proxy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000760" y="3357562"/>
            <a:ext cx="857256" cy="35719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200" dirty="0" smtClean="0"/>
              <a:t>Cloud FS</a:t>
            </a:r>
          </a:p>
        </p:txBody>
      </p:sp>
      <p:sp>
        <p:nvSpPr>
          <p:cNvPr id="16" name="Can 15"/>
          <p:cNvSpPr/>
          <p:nvPr/>
        </p:nvSpPr>
        <p:spPr>
          <a:xfrm>
            <a:off x="7500959" y="3214686"/>
            <a:ext cx="785818" cy="642942"/>
          </a:xfrm>
          <a:prstGeom prst="ca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CH" sz="1200" dirty="0" smtClean="0"/>
              <a:t>Cloud Storage</a:t>
            </a:r>
            <a:endParaRPr lang="de-CH" sz="1200" dirty="0"/>
          </a:p>
        </p:txBody>
      </p:sp>
      <p:sp>
        <p:nvSpPr>
          <p:cNvPr id="17" name="Can 16"/>
          <p:cNvSpPr/>
          <p:nvPr/>
        </p:nvSpPr>
        <p:spPr>
          <a:xfrm>
            <a:off x="7500959" y="1505540"/>
            <a:ext cx="785818" cy="642942"/>
          </a:xfrm>
          <a:prstGeom prst="ca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CH" sz="1200" dirty="0" smtClean="0"/>
              <a:t>Cloud Storage</a:t>
            </a:r>
            <a:endParaRPr lang="de-CH" sz="1200" dirty="0"/>
          </a:p>
        </p:txBody>
      </p:sp>
      <p:sp>
        <p:nvSpPr>
          <p:cNvPr id="24" name="Rectangle 23"/>
          <p:cNvSpPr/>
          <p:nvPr/>
        </p:nvSpPr>
        <p:spPr>
          <a:xfrm>
            <a:off x="4500562" y="2500306"/>
            <a:ext cx="857256" cy="35719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200" dirty="0" smtClean="0"/>
              <a:t>FS Proxy</a:t>
            </a:r>
          </a:p>
        </p:txBody>
      </p:sp>
      <p:sp>
        <p:nvSpPr>
          <p:cNvPr id="28" name="Flowchart: Document 27"/>
          <p:cNvSpPr/>
          <p:nvPr/>
        </p:nvSpPr>
        <p:spPr>
          <a:xfrm>
            <a:off x="3000364" y="714356"/>
            <a:ext cx="785818" cy="500066"/>
          </a:xfrm>
          <a:prstGeom prst="flowChartDocumen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CH" sz="1200" dirty="0" smtClean="0"/>
              <a:t>Local Files</a:t>
            </a:r>
            <a:endParaRPr lang="de-CH" sz="1200" dirty="0"/>
          </a:p>
        </p:txBody>
      </p:sp>
      <p:sp>
        <p:nvSpPr>
          <p:cNvPr id="29" name="Flowchart: Document 28"/>
          <p:cNvSpPr/>
          <p:nvPr/>
        </p:nvSpPr>
        <p:spPr>
          <a:xfrm>
            <a:off x="7500958" y="2428868"/>
            <a:ext cx="785818" cy="500066"/>
          </a:xfrm>
          <a:prstGeom prst="flowChartDocumen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CH" sz="1200" dirty="0" smtClean="0"/>
              <a:t>Files on Server</a:t>
            </a:r>
            <a:endParaRPr lang="de-CH" sz="1200" dirty="0"/>
          </a:p>
        </p:txBody>
      </p:sp>
      <p:sp>
        <p:nvSpPr>
          <p:cNvPr id="30" name="Rectangle 29"/>
          <p:cNvSpPr/>
          <p:nvPr/>
        </p:nvSpPr>
        <p:spPr>
          <a:xfrm>
            <a:off x="357158" y="1643050"/>
            <a:ext cx="857256" cy="35719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CH" sz="1200" dirty="0" smtClean="0"/>
              <a:t>Client</a:t>
            </a:r>
          </a:p>
        </p:txBody>
      </p:sp>
      <p:sp>
        <p:nvSpPr>
          <p:cNvPr id="31" name="Rectangle 30"/>
          <p:cNvSpPr/>
          <p:nvPr/>
        </p:nvSpPr>
        <p:spPr>
          <a:xfrm>
            <a:off x="357158" y="2500306"/>
            <a:ext cx="857256" cy="35719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CH" sz="1200" dirty="0" smtClean="0"/>
              <a:t>Client</a:t>
            </a:r>
          </a:p>
        </p:txBody>
      </p:sp>
      <p:sp>
        <p:nvSpPr>
          <p:cNvPr id="32" name="Rectangle 31"/>
          <p:cNvSpPr/>
          <p:nvPr/>
        </p:nvSpPr>
        <p:spPr>
          <a:xfrm>
            <a:off x="357158" y="3357562"/>
            <a:ext cx="857256" cy="35719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CH" sz="1200" dirty="0" smtClean="0"/>
              <a:t>Client</a:t>
            </a:r>
          </a:p>
        </p:txBody>
      </p:sp>
      <p:sp>
        <p:nvSpPr>
          <p:cNvPr id="33" name="Rectangle 32"/>
          <p:cNvSpPr/>
          <p:nvPr/>
        </p:nvSpPr>
        <p:spPr>
          <a:xfrm>
            <a:off x="357158" y="4214818"/>
            <a:ext cx="142876" cy="142876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1200" dirty="0" smtClean="0"/>
          </a:p>
        </p:txBody>
      </p:sp>
      <p:sp>
        <p:nvSpPr>
          <p:cNvPr id="34" name="TextBox 33"/>
          <p:cNvSpPr txBox="1"/>
          <p:nvPr/>
        </p:nvSpPr>
        <p:spPr>
          <a:xfrm>
            <a:off x="642910" y="4143380"/>
            <a:ext cx="39297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 dirty="0" smtClean="0"/>
              <a:t>File System Provider (</a:t>
            </a:r>
            <a:r>
              <a:rPr lang="de-CH" sz="1400" i="1" dirty="0" smtClean="0">
                <a:solidFill>
                  <a:schemeClr val="accent6"/>
                </a:solidFill>
              </a:rPr>
              <a:t>IFileSystemProvider</a:t>
            </a:r>
            <a:r>
              <a:rPr lang="de-CH" sz="1400" dirty="0" smtClean="0"/>
              <a:t> interface)</a:t>
            </a:r>
            <a:endParaRPr lang="de-CH" sz="1400" dirty="0"/>
          </a:p>
        </p:txBody>
      </p:sp>
      <p:sp>
        <p:nvSpPr>
          <p:cNvPr id="36" name="Rectangle 35"/>
          <p:cNvSpPr/>
          <p:nvPr/>
        </p:nvSpPr>
        <p:spPr>
          <a:xfrm>
            <a:off x="357158" y="4500570"/>
            <a:ext cx="142876" cy="14287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1200" dirty="0" smtClean="0"/>
          </a:p>
        </p:txBody>
      </p:sp>
      <p:sp>
        <p:nvSpPr>
          <p:cNvPr id="37" name="TextBox 36"/>
          <p:cNvSpPr txBox="1"/>
          <p:nvPr/>
        </p:nvSpPr>
        <p:spPr>
          <a:xfrm>
            <a:off x="642910" y="4429132"/>
            <a:ext cx="7715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 dirty="0" smtClean="0"/>
              <a:t>REST Service: Invoked with </a:t>
            </a:r>
            <a:r>
              <a:rPr lang="de-CH" sz="1400" i="1" dirty="0" smtClean="0"/>
              <a:t>RemoteFS</a:t>
            </a:r>
            <a:r>
              <a:rPr lang="de-CH" sz="1400" dirty="0" smtClean="0"/>
              <a:t> provider, has another </a:t>
            </a:r>
            <a:r>
              <a:rPr lang="de-CH" sz="1400" i="1" dirty="0" smtClean="0">
                <a:solidFill>
                  <a:schemeClr val="accent6"/>
                </a:solidFill>
              </a:rPr>
              <a:t>IFileSystemProvider</a:t>
            </a:r>
            <a:r>
              <a:rPr lang="de-CH" sz="1400" dirty="0" smtClean="0"/>
              <a:t> plugged in.</a:t>
            </a:r>
            <a:endParaRPr lang="de-CH" sz="1400" dirty="0"/>
          </a:p>
        </p:txBody>
      </p:sp>
      <p:sp>
        <p:nvSpPr>
          <p:cNvPr id="38" name="Rectangle 37"/>
          <p:cNvSpPr/>
          <p:nvPr/>
        </p:nvSpPr>
        <p:spPr>
          <a:xfrm>
            <a:off x="357158" y="4786322"/>
            <a:ext cx="142876" cy="14287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200" dirty="0" smtClean="0"/>
          </a:p>
        </p:txBody>
      </p:sp>
      <p:sp>
        <p:nvSpPr>
          <p:cNvPr id="39" name="TextBox 38"/>
          <p:cNvSpPr txBox="1"/>
          <p:nvPr/>
        </p:nvSpPr>
        <p:spPr>
          <a:xfrm>
            <a:off x="642910" y="4714884"/>
            <a:ext cx="39297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 dirty="0" smtClean="0"/>
              <a:t>Physical data</a:t>
            </a:r>
            <a:endParaRPr lang="de-CH" sz="1400" dirty="0"/>
          </a:p>
        </p:txBody>
      </p:sp>
      <p:cxnSp>
        <p:nvCxnSpPr>
          <p:cNvPr id="41" name="Straight Arrow Connector 40"/>
          <p:cNvCxnSpPr>
            <a:stCxn id="4" idx="3"/>
            <a:endCxn id="5" idx="1"/>
          </p:cNvCxnSpPr>
          <p:nvPr/>
        </p:nvCxnSpPr>
        <p:spPr>
          <a:xfrm>
            <a:off x="1214414" y="964389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stCxn id="30" idx="3"/>
            <a:endCxn id="6" idx="1"/>
          </p:cNvCxnSpPr>
          <p:nvPr/>
        </p:nvCxnSpPr>
        <p:spPr>
          <a:xfrm>
            <a:off x="1214414" y="1821645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stCxn id="31" idx="3"/>
            <a:endCxn id="8" idx="1"/>
          </p:cNvCxnSpPr>
          <p:nvPr/>
        </p:nvCxnSpPr>
        <p:spPr>
          <a:xfrm>
            <a:off x="1214414" y="2678901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stCxn id="32" idx="3"/>
            <a:endCxn id="12" idx="1"/>
          </p:cNvCxnSpPr>
          <p:nvPr/>
        </p:nvCxnSpPr>
        <p:spPr>
          <a:xfrm>
            <a:off x="1214414" y="3536157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>
            <a:stCxn id="6" idx="3"/>
            <a:endCxn id="17" idx="2"/>
          </p:cNvCxnSpPr>
          <p:nvPr/>
        </p:nvCxnSpPr>
        <p:spPr>
          <a:xfrm>
            <a:off x="2571736" y="1821645"/>
            <a:ext cx="4929223" cy="53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>
            <a:stCxn id="5" idx="3"/>
            <a:endCxn id="28" idx="1"/>
          </p:cNvCxnSpPr>
          <p:nvPr/>
        </p:nvCxnSpPr>
        <p:spPr>
          <a:xfrm>
            <a:off x="2571736" y="964389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Cloud 17"/>
          <p:cNvSpPr/>
          <p:nvPr/>
        </p:nvSpPr>
        <p:spPr>
          <a:xfrm>
            <a:off x="2928926" y="1571612"/>
            <a:ext cx="1071570" cy="500066"/>
          </a:xfrm>
          <a:prstGeom prst="cloud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CH" sz="1200" dirty="0" smtClean="0"/>
              <a:t>WWW</a:t>
            </a:r>
            <a:endParaRPr lang="de-CH" sz="1200" dirty="0"/>
          </a:p>
        </p:txBody>
      </p:sp>
      <p:cxnSp>
        <p:nvCxnSpPr>
          <p:cNvPr id="69" name="Straight Arrow Connector 68"/>
          <p:cNvCxnSpPr>
            <a:stCxn id="8" idx="3"/>
            <a:endCxn id="24" idx="1"/>
          </p:cNvCxnSpPr>
          <p:nvPr/>
        </p:nvCxnSpPr>
        <p:spPr>
          <a:xfrm>
            <a:off x="2571736" y="2678901"/>
            <a:ext cx="192882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>
            <a:stCxn id="12" idx="3"/>
            <a:endCxn id="13" idx="1"/>
          </p:cNvCxnSpPr>
          <p:nvPr/>
        </p:nvCxnSpPr>
        <p:spPr>
          <a:xfrm>
            <a:off x="2571736" y="3536157"/>
            <a:ext cx="192882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>
            <a:stCxn id="13" idx="3"/>
            <a:endCxn id="14" idx="1"/>
          </p:cNvCxnSpPr>
          <p:nvPr/>
        </p:nvCxnSpPr>
        <p:spPr>
          <a:xfrm>
            <a:off x="5357818" y="3536157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>
            <a:stCxn id="24" idx="3"/>
            <a:endCxn id="9" idx="1"/>
          </p:cNvCxnSpPr>
          <p:nvPr/>
        </p:nvCxnSpPr>
        <p:spPr>
          <a:xfrm>
            <a:off x="5357818" y="2678901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>
            <a:stCxn id="9" idx="3"/>
            <a:endCxn id="29" idx="1"/>
          </p:cNvCxnSpPr>
          <p:nvPr/>
        </p:nvCxnSpPr>
        <p:spPr>
          <a:xfrm>
            <a:off x="6858016" y="2678901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>
            <a:stCxn id="14" idx="3"/>
            <a:endCxn id="16" idx="2"/>
          </p:cNvCxnSpPr>
          <p:nvPr/>
        </p:nvCxnSpPr>
        <p:spPr>
          <a:xfrm>
            <a:off x="6858016" y="3536157"/>
            <a:ext cx="642943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Cloud 20"/>
          <p:cNvSpPr/>
          <p:nvPr/>
        </p:nvSpPr>
        <p:spPr>
          <a:xfrm>
            <a:off x="2928926" y="2428868"/>
            <a:ext cx="1071570" cy="500066"/>
          </a:xfrm>
          <a:prstGeom prst="cloud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CH" sz="1200" dirty="0" smtClean="0"/>
              <a:t>WWW</a:t>
            </a:r>
            <a:endParaRPr lang="de-CH" sz="1200" dirty="0"/>
          </a:p>
        </p:txBody>
      </p:sp>
      <p:sp>
        <p:nvSpPr>
          <p:cNvPr id="22" name="Cloud 21"/>
          <p:cNvSpPr/>
          <p:nvPr/>
        </p:nvSpPr>
        <p:spPr>
          <a:xfrm>
            <a:off x="2928926" y="3286124"/>
            <a:ext cx="1071570" cy="500066"/>
          </a:xfrm>
          <a:prstGeom prst="cloud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CH" sz="1200" dirty="0" smtClean="0"/>
              <a:t>WWW</a:t>
            </a:r>
            <a:endParaRPr lang="de-CH" sz="1200" dirty="0"/>
          </a:p>
        </p:txBody>
      </p:sp>
      <p:sp>
        <p:nvSpPr>
          <p:cNvPr id="40" name="Rectangle 39"/>
          <p:cNvSpPr/>
          <p:nvPr/>
        </p:nvSpPr>
        <p:spPr>
          <a:xfrm>
            <a:off x="1714480" y="317327"/>
            <a:ext cx="142876" cy="142876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1200" dirty="0" smtClean="0"/>
          </a:p>
        </p:txBody>
      </p:sp>
      <p:sp>
        <p:nvSpPr>
          <p:cNvPr id="43" name="TextBox 42"/>
          <p:cNvSpPr txBox="1"/>
          <p:nvPr/>
        </p:nvSpPr>
        <p:spPr>
          <a:xfrm>
            <a:off x="2000232" y="245889"/>
            <a:ext cx="39297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 i="1" dirty="0" smtClean="0">
                <a:solidFill>
                  <a:schemeClr val="accent6"/>
                </a:solidFill>
              </a:rPr>
              <a:t>IFileSystemProvider</a:t>
            </a:r>
            <a:endParaRPr lang="de-CH" sz="1400" dirty="0"/>
          </a:p>
        </p:txBody>
      </p:sp>
      <p:sp>
        <p:nvSpPr>
          <p:cNvPr id="51" name="Rectangle 50"/>
          <p:cNvSpPr/>
          <p:nvPr/>
        </p:nvSpPr>
        <p:spPr>
          <a:xfrm>
            <a:off x="357158" y="5263960"/>
            <a:ext cx="857256" cy="35719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CH" sz="1200" dirty="0" smtClean="0"/>
              <a:t>Client</a:t>
            </a:r>
          </a:p>
        </p:txBody>
      </p:sp>
      <p:sp>
        <p:nvSpPr>
          <p:cNvPr id="52" name="Rectangle 51"/>
          <p:cNvSpPr/>
          <p:nvPr/>
        </p:nvSpPr>
        <p:spPr>
          <a:xfrm>
            <a:off x="1714480" y="5263960"/>
            <a:ext cx="857256" cy="35719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200" dirty="0" smtClean="0"/>
              <a:t>Provider</a:t>
            </a:r>
          </a:p>
        </p:txBody>
      </p:sp>
      <p:sp>
        <p:nvSpPr>
          <p:cNvPr id="54" name="Flowchart: Document 53"/>
          <p:cNvSpPr/>
          <p:nvPr/>
        </p:nvSpPr>
        <p:spPr>
          <a:xfrm>
            <a:off x="3000364" y="5192522"/>
            <a:ext cx="785818" cy="500066"/>
          </a:xfrm>
          <a:prstGeom prst="flowChartDocumen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CH" sz="1200" dirty="0" smtClean="0"/>
              <a:t>Data</a:t>
            </a:r>
            <a:endParaRPr lang="de-CH" sz="1200" dirty="0"/>
          </a:p>
        </p:txBody>
      </p:sp>
      <p:cxnSp>
        <p:nvCxnSpPr>
          <p:cNvPr id="56" name="Straight Arrow Connector 55"/>
          <p:cNvCxnSpPr>
            <a:stCxn id="51" idx="3"/>
            <a:endCxn id="52" idx="1"/>
          </p:cNvCxnSpPr>
          <p:nvPr/>
        </p:nvCxnSpPr>
        <p:spPr>
          <a:xfrm>
            <a:off x="1214414" y="5442555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>
            <a:stCxn id="52" idx="3"/>
            <a:endCxn id="54" idx="1"/>
          </p:cNvCxnSpPr>
          <p:nvPr/>
        </p:nvCxnSpPr>
        <p:spPr>
          <a:xfrm>
            <a:off x="2571736" y="5442555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8" name="Rectangle 57"/>
          <p:cNvSpPr/>
          <p:nvPr/>
        </p:nvSpPr>
        <p:spPr>
          <a:xfrm>
            <a:off x="357158" y="5860194"/>
            <a:ext cx="142876" cy="142876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1200" dirty="0" smtClean="0"/>
          </a:p>
        </p:txBody>
      </p:sp>
      <p:sp>
        <p:nvSpPr>
          <p:cNvPr id="59" name="TextBox 58"/>
          <p:cNvSpPr txBox="1"/>
          <p:nvPr/>
        </p:nvSpPr>
        <p:spPr>
          <a:xfrm>
            <a:off x="642910" y="5788756"/>
            <a:ext cx="39297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 dirty="0" smtClean="0"/>
              <a:t>File System Provider (</a:t>
            </a:r>
            <a:r>
              <a:rPr lang="de-CH" sz="1400" i="1" dirty="0" smtClean="0">
                <a:solidFill>
                  <a:schemeClr val="accent6"/>
                </a:solidFill>
              </a:rPr>
              <a:t>IFileSystemProvider</a:t>
            </a:r>
            <a:r>
              <a:rPr lang="de-CH" sz="1400" dirty="0" smtClean="0"/>
              <a:t> interface)</a:t>
            </a:r>
            <a:endParaRPr lang="de-CH" sz="1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714480" y="5216200"/>
            <a:ext cx="857256" cy="35719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200" dirty="0" smtClean="0"/>
              <a:t>Façade</a:t>
            </a:r>
          </a:p>
        </p:txBody>
      </p:sp>
      <p:sp>
        <p:nvSpPr>
          <p:cNvPr id="9" name="Rectangle 8"/>
          <p:cNvSpPr/>
          <p:nvPr/>
        </p:nvSpPr>
        <p:spPr>
          <a:xfrm>
            <a:off x="5630819" y="5214612"/>
            <a:ext cx="857256" cy="35719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200" dirty="0" smtClean="0"/>
              <a:t>Provider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714480" y="2049653"/>
            <a:ext cx="857256" cy="35719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200" dirty="0" smtClean="0"/>
              <a:t>Tunnel Façade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500562" y="2049653"/>
            <a:ext cx="857256" cy="35719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200" dirty="0" smtClean="0"/>
              <a:t>FS Proxy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000760" y="2049653"/>
            <a:ext cx="857256" cy="35719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200" dirty="0" smtClean="0"/>
              <a:t>Cloud FS</a:t>
            </a:r>
          </a:p>
        </p:txBody>
      </p:sp>
      <p:sp>
        <p:nvSpPr>
          <p:cNvPr id="16" name="Can 15"/>
          <p:cNvSpPr/>
          <p:nvPr/>
        </p:nvSpPr>
        <p:spPr>
          <a:xfrm>
            <a:off x="7500959" y="1906777"/>
            <a:ext cx="785818" cy="642942"/>
          </a:xfrm>
          <a:prstGeom prst="ca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CH" sz="1200" dirty="0" smtClean="0"/>
              <a:t>Cloud Storage</a:t>
            </a:r>
            <a:endParaRPr lang="de-CH" sz="1200" dirty="0"/>
          </a:p>
        </p:txBody>
      </p:sp>
      <p:sp>
        <p:nvSpPr>
          <p:cNvPr id="24" name="Rectangle 23"/>
          <p:cNvSpPr/>
          <p:nvPr/>
        </p:nvSpPr>
        <p:spPr>
          <a:xfrm>
            <a:off x="4300777" y="5214612"/>
            <a:ext cx="857256" cy="35719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200" dirty="0" smtClean="0"/>
              <a:t>FS Proxy</a:t>
            </a:r>
          </a:p>
        </p:txBody>
      </p:sp>
      <p:sp>
        <p:nvSpPr>
          <p:cNvPr id="28" name="Flowchart: Document 27"/>
          <p:cNvSpPr/>
          <p:nvPr/>
        </p:nvSpPr>
        <p:spPr>
          <a:xfrm>
            <a:off x="3000364" y="714356"/>
            <a:ext cx="785818" cy="500066"/>
          </a:xfrm>
          <a:prstGeom prst="flowChartDocumen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CH" sz="1200" dirty="0" smtClean="0"/>
              <a:t>Local Files</a:t>
            </a:r>
            <a:endParaRPr lang="de-CH" sz="1200" dirty="0"/>
          </a:p>
        </p:txBody>
      </p:sp>
      <p:sp>
        <p:nvSpPr>
          <p:cNvPr id="29" name="Flowchart: Document 28"/>
          <p:cNvSpPr/>
          <p:nvPr/>
        </p:nvSpPr>
        <p:spPr>
          <a:xfrm>
            <a:off x="6908265" y="5144762"/>
            <a:ext cx="785818" cy="500066"/>
          </a:xfrm>
          <a:prstGeom prst="flowChartDocumen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CH" sz="1200" dirty="0" smtClean="0"/>
              <a:t>Data</a:t>
            </a:r>
            <a:endParaRPr lang="de-CH" sz="1200" dirty="0"/>
          </a:p>
        </p:txBody>
      </p:sp>
      <p:sp>
        <p:nvSpPr>
          <p:cNvPr id="31" name="Rectangle 30"/>
          <p:cNvSpPr/>
          <p:nvPr/>
        </p:nvSpPr>
        <p:spPr>
          <a:xfrm>
            <a:off x="357158" y="5216200"/>
            <a:ext cx="857256" cy="35719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CH" sz="1200" dirty="0" smtClean="0"/>
              <a:t>Client</a:t>
            </a:r>
          </a:p>
        </p:txBody>
      </p:sp>
      <p:sp>
        <p:nvSpPr>
          <p:cNvPr id="32" name="Rectangle 31"/>
          <p:cNvSpPr/>
          <p:nvPr/>
        </p:nvSpPr>
        <p:spPr>
          <a:xfrm>
            <a:off x="357158" y="2049653"/>
            <a:ext cx="857256" cy="35719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CH" sz="1200" dirty="0" smtClean="0"/>
              <a:t>Client</a:t>
            </a:r>
          </a:p>
        </p:txBody>
      </p:sp>
      <p:sp>
        <p:nvSpPr>
          <p:cNvPr id="33" name="Rectangle 32"/>
          <p:cNvSpPr/>
          <p:nvPr/>
        </p:nvSpPr>
        <p:spPr>
          <a:xfrm>
            <a:off x="357158" y="2906909"/>
            <a:ext cx="142876" cy="142876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1200" dirty="0" smtClean="0"/>
          </a:p>
        </p:txBody>
      </p:sp>
      <p:sp>
        <p:nvSpPr>
          <p:cNvPr id="34" name="TextBox 33"/>
          <p:cNvSpPr txBox="1"/>
          <p:nvPr/>
        </p:nvSpPr>
        <p:spPr>
          <a:xfrm>
            <a:off x="642910" y="2835471"/>
            <a:ext cx="39297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 dirty="0" smtClean="0"/>
              <a:t>File System Provider (</a:t>
            </a:r>
            <a:r>
              <a:rPr lang="de-CH" sz="1400" i="1" dirty="0" smtClean="0">
                <a:solidFill>
                  <a:schemeClr val="accent6"/>
                </a:solidFill>
              </a:rPr>
              <a:t>IFileSystemProvider</a:t>
            </a:r>
            <a:r>
              <a:rPr lang="de-CH" sz="1400" dirty="0" smtClean="0"/>
              <a:t> interface)</a:t>
            </a:r>
            <a:endParaRPr lang="de-CH" sz="1400" dirty="0"/>
          </a:p>
        </p:txBody>
      </p:sp>
      <p:sp>
        <p:nvSpPr>
          <p:cNvPr id="36" name="Rectangle 35"/>
          <p:cNvSpPr/>
          <p:nvPr/>
        </p:nvSpPr>
        <p:spPr>
          <a:xfrm>
            <a:off x="357158" y="3192661"/>
            <a:ext cx="142876" cy="14287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1200" dirty="0" smtClean="0"/>
          </a:p>
        </p:txBody>
      </p:sp>
      <p:sp>
        <p:nvSpPr>
          <p:cNvPr id="37" name="TextBox 36"/>
          <p:cNvSpPr txBox="1"/>
          <p:nvPr/>
        </p:nvSpPr>
        <p:spPr>
          <a:xfrm>
            <a:off x="642910" y="3121223"/>
            <a:ext cx="7715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 dirty="0" smtClean="0"/>
              <a:t>REST Service: Invoked with </a:t>
            </a:r>
            <a:r>
              <a:rPr lang="de-CH" sz="1400" i="1" dirty="0" smtClean="0"/>
              <a:t>RemoteFS</a:t>
            </a:r>
            <a:r>
              <a:rPr lang="de-CH" sz="1400" dirty="0" smtClean="0"/>
              <a:t> provider, has another </a:t>
            </a:r>
            <a:r>
              <a:rPr lang="de-CH" sz="1400" i="1" dirty="0" smtClean="0">
                <a:solidFill>
                  <a:schemeClr val="accent6"/>
                </a:solidFill>
              </a:rPr>
              <a:t>IFileSystemProvider</a:t>
            </a:r>
            <a:r>
              <a:rPr lang="de-CH" sz="1400" dirty="0" smtClean="0"/>
              <a:t> plugged in.</a:t>
            </a:r>
            <a:endParaRPr lang="de-CH" sz="1400" dirty="0"/>
          </a:p>
        </p:txBody>
      </p:sp>
      <p:sp>
        <p:nvSpPr>
          <p:cNvPr id="38" name="Rectangle 37"/>
          <p:cNvSpPr/>
          <p:nvPr/>
        </p:nvSpPr>
        <p:spPr>
          <a:xfrm>
            <a:off x="357158" y="3478413"/>
            <a:ext cx="142876" cy="14287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200" dirty="0" smtClean="0"/>
          </a:p>
        </p:txBody>
      </p:sp>
      <p:sp>
        <p:nvSpPr>
          <p:cNvPr id="39" name="TextBox 38"/>
          <p:cNvSpPr txBox="1"/>
          <p:nvPr/>
        </p:nvSpPr>
        <p:spPr>
          <a:xfrm>
            <a:off x="642910" y="3406975"/>
            <a:ext cx="39297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 dirty="0" smtClean="0"/>
              <a:t>Physical data</a:t>
            </a:r>
            <a:endParaRPr lang="de-CH" sz="1400" dirty="0"/>
          </a:p>
        </p:txBody>
      </p:sp>
      <p:cxnSp>
        <p:nvCxnSpPr>
          <p:cNvPr id="45" name="Straight Arrow Connector 44"/>
          <p:cNvCxnSpPr>
            <a:stCxn id="31" idx="3"/>
            <a:endCxn id="8" idx="1"/>
          </p:cNvCxnSpPr>
          <p:nvPr/>
        </p:nvCxnSpPr>
        <p:spPr>
          <a:xfrm>
            <a:off x="1214414" y="5394795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stCxn id="32" idx="3"/>
            <a:endCxn id="12" idx="1"/>
          </p:cNvCxnSpPr>
          <p:nvPr/>
        </p:nvCxnSpPr>
        <p:spPr>
          <a:xfrm>
            <a:off x="1214414" y="2228248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>
            <a:stCxn id="8" idx="3"/>
            <a:endCxn id="24" idx="1"/>
          </p:cNvCxnSpPr>
          <p:nvPr/>
        </p:nvCxnSpPr>
        <p:spPr>
          <a:xfrm flipV="1">
            <a:off x="2571736" y="5393207"/>
            <a:ext cx="1729041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>
            <a:stCxn id="12" idx="3"/>
            <a:endCxn id="13" idx="1"/>
          </p:cNvCxnSpPr>
          <p:nvPr/>
        </p:nvCxnSpPr>
        <p:spPr>
          <a:xfrm>
            <a:off x="2571736" y="2228248"/>
            <a:ext cx="192882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>
            <a:stCxn id="13" idx="3"/>
            <a:endCxn id="14" idx="1"/>
          </p:cNvCxnSpPr>
          <p:nvPr/>
        </p:nvCxnSpPr>
        <p:spPr>
          <a:xfrm>
            <a:off x="5357818" y="2228248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>
            <a:stCxn id="24" idx="3"/>
            <a:endCxn id="9" idx="1"/>
          </p:cNvCxnSpPr>
          <p:nvPr/>
        </p:nvCxnSpPr>
        <p:spPr>
          <a:xfrm>
            <a:off x="5158033" y="5393207"/>
            <a:ext cx="47278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>
            <a:stCxn id="9" idx="3"/>
            <a:endCxn id="29" idx="1"/>
          </p:cNvCxnSpPr>
          <p:nvPr/>
        </p:nvCxnSpPr>
        <p:spPr>
          <a:xfrm>
            <a:off x="6488075" y="5393207"/>
            <a:ext cx="42019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>
            <a:stCxn id="14" idx="3"/>
            <a:endCxn id="16" idx="2"/>
          </p:cNvCxnSpPr>
          <p:nvPr/>
        </p:nvCxnSpPr>
        <p:spPr>
          <a:xfrm>
            <a:off x="6858016" y="2228248"/>
            <a:ext cx="642943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Cloud 20"/>
          <p:cNvSpPr/>
          <p:nvPr/>
        </p:nvSpPr>
        <p:spPr>
          <a:xfrm>
            <a:off x="2928926" y="5144762"/>
            <a:ext cx="857256" cy="500066"/>
          </a:xfrm>
          <a:prstGeom prst="cloud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 sz="1200" dirty="0"/>
          </a:p>
        </p:txBody>
      </p:sp>
      <p:sp>
        <p:nvSpPr>
          <p:cNvPr id="22" name="Cloud 21"/>
          <p:cNvSpPr/>
          <p:nvPr/>
        </p:nvSpPr>
        <p:spPr>
          <a:xfrm>
            <a:off x="2928926" y="1978215"/>
            <a:ext cx="1071570" cy="500066"/>
          </a:xfrm>
          <a:prstGeom prst="cloud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CH" sz="1200" dirty="0" smtClean="0"/>
              <a:t>WWW</a:t>
            </a:r>
            <a:endParaRPr lang="de-CH" sz="1200" dirty="0"/>
          </a:p>
        </p:txBody>
      </p:sp>
      <p:sp>
        <p:nvSpPr>
          <p:cNvPr id="40" name="Rectangle 39"/>
          <p:cNvSpPr/>
          <p:nvPr/>
        </p:nvSpPr>
        <p:spPr>
          <a:xfrm>
            <a:off x="1714480" y="317327"/>
            <a:ext cx="142876" cy="142876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1200" dirty="0" smtClean="0"/>
          </a:p>
        </p:txBody>
      </p:sp>
      <p:sp>
        <p:nvSpPr>
          <p:cNvPr id="43" name="TextBox 42"/>
          <p:cNvSpPr txBox="1"/>
          <p:nvPr/>
        </p:nvSpPr>
        <p:spPr>
          <a:xfrm>
            <a:off x="2000232" y="245889"/>
            <a:ext cx="39297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 i="1" dirty="0" smtClean="0">
                <a:solidFill>
                  <a:schemeClr val="accent6"/>
                </a:solidFill>
              </a:rPr>
              <a:t>IFileSystemProvider</a:t>
            </a:r>
            <a:endParaRPr lang="de-CH" sz="1400" dirty="0"/>
          </a:p>
        </p:txBody>
      </p:sp>
      <p:sp>
        <p:nvSpPr>
          <p:cNvPr id="51" name="Rectangle 50"/>
          <p:cNvSpPr/>
          <p:nvPr/>
        </p:nvSpPr>
        <p:spPr>
          <a:xfrm>
            <a:off x="357158" y="4537539"/>
            <a:ext cx="857256" cy="35719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CH" sz="1200" dirty="0" smtClean="0"/>
              <a:t>Client</a:t>
            </a:r>
          </a:p>
        </p:txBody>
      </p:sp>
      <p:sp>
        <p:nvSpPr>
          <p:cNvPr id="52" name="Rectangle 51"/>
          <p:cNvSpPr/>
          <p:nvPr/>
        </p:nvSpPr>
        <p:spPr>
          <a:xfrm>
            <a:off x="1714480" y="4537539"/>
            <a:ext cx="857256" cy="35719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200" dirty="0" smtClean="0"/>
              <a:t>Provider</a:t>
            </a:r>
          </a:p>
        </p:txBody>
      </p:sp>
      <p:sp>
        <p:nvSpPr>
          <p:cNvPr id="54" name="Flowchart: Document 53"/>
          <p:cNvSpPr/>
          <p:nvPr/>
        </p:nvSpPr>
        <p:spPr>
          <a:xfrm>
            <a:off x="3000364" y="4466101"/>
            <a:ext cx="785818" cy="500066"/>
          </a:xfrm>
          <a:prstGeom prst="flowChartDocumen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CH" sz="1200" dirty="0" smtClean="0"/>
              <a:t>Data</a:t>
            </a:r>
            <a:endParaRPr lang="de-CH" sz="1200" dirty="0"/>
          </a:p>
        </p:txBody>
      </p:sp>
      <p:cxnSp>
        <p:nvCxnSpPr>
          <p:cNvPr id="56" name="Straight Arrow Connector 55"/>
          <p:cNvCxnSpPr>
            <a:stCxn id="51" idx="3"/>
            <a:endCxn id="52" idx="1"/>
          </p:cNvCxnSpPr>
          <p:nvPr/>
        </p:nvCxnSpPr>
        <p:spPr>
          <a:xfrm>
            <a:off x="1214414" y="4716134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>
            <a:stCxn id="52" idx="3"/>
            <a:endCxn id="54" idx="1"/>
          </p:cNvCxnSpPr>
          <p:nvPr/>
        </p:nvCxnSpPr>
        <p:spPr>
          <a:xfrm>
            <a:off x="2571736" y="4716134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8" name="Rectangle 57"/>
          <p:cNvSpPr/>
          <p:nvPr/>
        </p:nvSpPr>
        <p:spPr>
          <a:xfrm>
            <a:off x="357158" y="5860194"/>
            <a:ext cx="142876" cy="142876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sz="1200" dirty="0" smtClean="0"/>
          </a:p>
        </p:txBody>
      </p:sp>
      <p:sp>
        <p:nvSpPr>
          <p:cNvPr id="59" name="TextBox 58"/>
          <p:cNvSpPr txBox="1"/>
          <p:nvPr/>
        </p:nvSpPr>
        <p:spPr>
          <a:xfrm>
            <a:off x="642910" y="5788756"/>
            <a:ext cx="39297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 dirty="0" smtClean="0"/>
              <a:t>File System Provider (</a:t>
            </a:r>
            <a:r>
              <a:rPr lang="de-CH" sz="1400" i="1" dirty="0" smtClean="0">
                <a:solidFill>
                  <a:schemeClr val="accent6"/>
                </a:solidFill>
              </a:rPr>
              <a:t>IFileSystemProvider</a:t>
            </a:r>
            <a:r>
              <a:rPr lang="de-CH" sz="1400" dirty="0" smtClean="0"/>
              <a:t> interface)</a:t>
            </a:r>
            <a:endParaRPr lang="de-CH" sz="1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Test Suite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9860"/>
            <a:ext cx="8229600" cy="4566304"/>
          </a:xfrm>
        </p:spPr>
        <p:txBody>
          <a:bodyPr>
            <a:normAutofit fontScale="40000" lnSpcReduction="20000"/>
          </a:bodyPr>
          <a:lstStyle/>
          <a:p>
            <a:r>
              <a:rPr lang="de-CH" dirty="0" smtClean="0"/>
              <a:t>Get Root</a:t>
            </a:r>
          </a:p>
          <a:p>
            <a:r>
              <a:rPr lang="de-CH" dirty="0" smtClean="0"/>
              <a:t>Create Folders Child / Child2</a:t>
            </a:r>
          </a:p>
          <a:p>
            <a:r>
              <a:rPr lang="de-CH" dirty="0" smtClean="0"/>
              <a:t>Create Folder Child.ChildFolder</a:t>
            </a:r>
          </a:p>
          <a:p>
            <a:r>
              <a:rPr lang="de-CH" dirty="0" smtClean="0"/>
              <a:t>Get Parent Folders up to Root</a:t>
            </a:r>
          </a:p>
          <a:p>
            <a:r>
              <a:rPr lang="de-CH" dirty="0" smtClean="0"/>
              <a:t>Get Child Folders</a:t>
            </a:r>
          </a:p>
          <a:p>
            <a:r>
              <a:rPr lang="de-CH" dirty="0" smtClean="0"/>
              <a:t>Upload File per Stream</a:t>
            </a:r>
          </a:p>
          <a:p>
            <a:r>
              <a:rPr lang="de-CH" dirty="0" smtClean="0"/>
              <a:t>Upload File with Token without Override – Exception</a:t>
            </a:r>
          </a:p>
          <a:p>
            <a:r>
              <a:rPr lang="de-CH" dirty="0" smtClean="0"/>
              <a:t>Upload File with Token and Override</a:t>
            </a:r>
          </a:p>
          <a:p>
            <a:r>
              <a:rPr lang="de-CH" dirty="0" smtClean="0"/>
              <a:t>Get Parent Folder of File.</a:t>
            </a:r>
          </a:p>
          <a:p>
            <a:r>
              <a:rPr lang="de-CH" dirty="0" smtClean="0"/>
              <a:t>Browse Folders and Files</a:t>
            </a:r>
          </a:p>
          <a:p>
            <a:r>
              <a:rPr lang="de-CH" dirty="0" smtClean="0"/>
              <a:t>Read File as Stream</a:t>
            </a:r>
          </a:p>
          <a:p>
            <a:r>
              <a:rPr lang="de-CH" dirty="0" smtClean="0"/>
              <a:t>Get Download Token for File</a:t>
            </a:r>
          </a:p>
          <a:p>
            <a:r>
              <a:rPr lang="de-CH" dirty="0" smtClean="0"/>
              <a:t>Try Get Upload Token parallel to Download Token (fail, locked)</a:t>
            </a:r>
          </a:p>
          <a:p>
            <a:r>
              <a:rPr lang="de-CH" dirty="0" smtClean="0"/>
              <a:t>Get 2 Download Tokens (works)</a:t>
            </a:r>
          </a:p>
          <a:p>
            <a:r>
              <a:rPr lang="de-CH" dirty="0" smtClean="0"/>
              <a:t>Get UploadToken, try get parallel Download Token (fail, locked)</a:t>
            </a:r>
          </a:p>
          <a:p>
            <a:r>
              <a:rPr lang="de-CH" dirty="0" smtClean="0"/>
              <a:t>Download File as Stream</a:t>
            </a:r>
          </a:p>
          <a:p>
            <a:r>
              <a:rPr lang="de-CH" dirty="0" smtClean="0"/>
              <a:t>Download File in Blocks</a:t>
            </a:r>
          </a:p>
          <a:p>
            <a:endParaRPr lang="de-CH" dirty="0" smtClean="0"/>
          </a:p>
          <a:p>
            <a:r>
              <a:rPr lang="de-CH" dirty="0" smtClean="0"/>
              <a:t>Delete File</a:t>
            </a:r>
          </a:p>
          <a:p>
            <a:r>
              <a:rPr lang="de-CH" dirty="0" smtClean="0"/>
              <a:t>Create File, delete Folder „Child“ recursively</a:t>
            </a:r>
          </a:p>
          <a:p>
            <a:endParaRPr lang="de-CH" dirty="0" smtClean="0"/>
          </a:p>
          <a:p>
            <a:endParaRPr lang="de-CH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0396" y="1559860"/>
            <a:ext cx="3352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407</Words>
  <Application>Microsoft Office PowerPoint</Application>
  <PresentationFormat>On-screen Show (4:3)</PresentationFormat>
  <Paragraphs>144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VFS Transfers Workflow</vt:lpstr>
      <vt:lpstr>Splitting Files</vt:lpstr>
      <vt:lpstr>Slide 4</vt:lpstr>
      <vt:lpstr>Slide 5</vt:lpstr>
      <vt:lpstr>Test Suite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Philipp Sumi</dc:creator>
  <cp:lastModifiedBy>Philipp Sumi</cp:lastModifiedBy>
  <cp:revision>149</cp:revision>
  <dcterms:created xsi:type="dcterms:W3CDTF">2009-12-29T09:09:49Z</dcterms:created>
  <dcterms:modified xsi:type="dcterms:W3CDTF">2010-03-01T14:36:09Z</dcterms:modified>
</cp:coreProperties>
</file>